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365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9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240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33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31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86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0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5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2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9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5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6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9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4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0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AE6E18-6238-4174-8D03-A4A94F8796F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5E480C-99F0-483F-9EC7-47DBD95CC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68336">
            <a:off x="-54905" y="-114862"/>
            <a:ext cx="10407061" cy="104808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Прокуратура </a:t>
            </a:r>
            <a:r>
              <a:rPr lang="ru-RU" sz="2000" dirty="0" err="1" smtClean="0">
                <a:solidFill>
                  <a:srgbClr val="002060"/>
                </a:solidFill>
              </a:rPr>
              <a:t>Дзун-Хемчикского</a:t>
            </a:r>
            <a:r>
              <a:rPr lang="ru-RU" sz="2000" smtClean="0">
                <a:solidFill>
                  <a:srgbClr val="002060"/>
                </a:solidFill>
              </a:rPr>
              <a:t> района разъясняет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/>
              <a:t>Чем грозит задержка выплаты заработной платы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36970" y="1069271"/>
            <a:ext cx="9710522" cy="34822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За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каждый день задержки 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работнику выплачивается компенсация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(ст. 236 ТК РФ).</a:t>
            </a:r>
          </a:p>
          <a:p>
            <a:pPr algn="l">
              <a:lnSpc>
                <a:spcPts val="900"/>
              </a:lnSpc>
            </a:pP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При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задержке зарплаты больше чем на 15 дней работник вправе приостановить работу до ее 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выплаты,</a:t>
            </a:r>
          </a:p>
          <a:p>
            <a:pPr algn="l">
              <a:lnSpc>
                <a:spcPts val="900"/>
              </a:lnSpc>
            </a:pP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письменно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уведомив 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 этом работодателя.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время приостановки 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РАБОТОДАТЕЛЬ ОПЛАЧИВАЕТ средний</a:t>
            </a:r>
          </a:p>
          <a:p>
            <a:pPr algn="l">
              <a:lnSpc>
                <a:spcPts val="900"/>
              </a:lnSpc>
            </a:pP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заработок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(ст. 142 ТК РФ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  <a:endParaRPr lang="ru-RU" sz="14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Сообщение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задержке зарплаты в 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инспекцию труда  -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основание для внеплановой проверки (</a:t>
            </a:r>
            <a:r>
              <a:rPr lang="ru-RU" sz="1400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пп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"б" п. 10 Положения о надзоре 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сфере 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труда от 01.09.2012 № 875) (адрес Государственной инспекции труда в Республике Тыва: ул. </a:t>
            </a:r>
            <a:r>
              <a:rPr lang="ru-RU" sz="1400" cap="non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Кечил-оола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3, г. Кызыл, электронная почта: </a:t>
            </a:r>
            <a:r>
              <a:rPr lang="en-US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git17.rostrud.ru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.</a:t>
            </a:r>
            <a:endParaRPr lang="ru-RU" sz="14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АДМИНИСТАРТИВНАЯ ОТВЕТСТВЕННОСТЬ за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задержку 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зарплаты. НАКАЗАНИЕ, в том числе, - АДМИНИСТРАТИВНЫЙ ШТРАФ в отношении юридических лиц - от 30 000 до 50 000 руб., должностных лиц - от 10 000 до 20 000 руб.  При повторном нарушении - от 50 000 до 100 000 руб. и от 20 000 до 30 000 руб. соответственно (ч. 6, 7 ст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5.27 КоАП РФ).</a:t>
            </a:r>
          </a:p>
          <a:p>
            <a:pPr algn="l">
              <a:lnSpc>
                <a:spcPct val="100000"/>
              </a:lnSpc>
            </a:pP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УГОЛОВНАЯ ОТВЕТСТВЕННОСТЬ за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невыплату зарплаты 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свыше 2 месяцев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грозит 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РАБОТОДАТЕЛЮ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наличии корыстной или иной личной заинтересованности (ст. 145.1 УК РФ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 </a:t>
            </a:r>
            <a:r>
              <a:rPr lang="ru-RU" sz="1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ОДИН ИЗ ВИДОВ НАКАЗАНИЙ, ПРЕДУСМОТРЕННЫХ САНКЦИЕЙ – ЛИШЕНИЕ СВОБОДЫ!!!</a:t>
            </a:r>
            <a:endParaRPr lang="ru-RU" sz="14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308">
            <a:off x="9404628" y="483269"/>
            <a:ext cx="1746823" cy="1292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768">
            <a:off x="1198532" y="4705483"/>
            <a:ext cx="2908663" cy="1940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315">
            <a:off x="6719253" y="4070207"/>
            <a:ext cx="3027822" cy="25231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87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1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87</TotalTime>
  <Words>85</Words>
  <Application>Microsoft Office PowerPoint</Application>
  <PresentationFormat>Произвольный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Главное мероприятие</vt:lpstr>
      <vt:lpstr>Прокуратура Дзун-Хемчикского района разъясняет:  Чем грозит задержка выплаты заработной платы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грозит задержка выплаты зарплаты</dc:title>
  <dc:creator>Королева Дарья Юрьевна</dc:creator>
  <cp:lastModifiedBy>DNA7 X86</cp:lastModifiedBy>
  <cp:revision>14</cp:revision>
  <cp:lastPrinted>2020-06-25T10:20:34Z</cp:lastPrinted>
  <dcterms:created xsi:type="dcterms:W3CDTF">2018-12-11T00:01:53Z</dcterms:created>
  <dcterms:modified xsi:type="dcterms:W3CDTF">2020-06-25T10:21:11Z</dcterms:modified>
</cp:coreProperties>
</file>