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42589390-EFB2-46B5-A70F-6997E73DBE88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29039"/>
            <a:ext cx="7940131" cy="3059239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4085C5E3-B215-4B02-B041-17FF93D6C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r.ru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1905"/>
            <a:ext cx="10695079" cy="7560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7900" y="5686425"/>
            <a:ext cx="2362200" cy="106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673350" y="4161978"/>
            <a:ext cx="686435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327900" y="5193780"/>
            <a:ext cx="2895600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г-б\</a:t>
            </a:r>
            <a:r>
              <a:rPr lang="ru-RU" b="1" dirty="0" err="1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лелерге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капиталындан</a:t>
            </a:r>
            <a:r>
              <a:rPr lang="ru-RU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 САНЫНЫЁ АКША Т+ЛЕВИРИ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2700" y="1343026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силерниё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леёерниё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</a:t>
            </a:r>
            <a:r>
              <a:rPr lang="ru-RU" sz="12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\н 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б\р\з\н\ё (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-т=л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ада-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ай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санында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с==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 12 айда </a:t>
            </a:r>
            <a:endParaRPr lang="ru-RU" sz="1200" dirty="0" smtClean="0"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252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рубльден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srgbClr val="0070C0"/>
              </a:solidFill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болган</a:t>
            </a:r>
            <a:r>
              <a:rPr lang="ru-RU" sz="12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болза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капиталыныё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–х=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рёгизинден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 </a:t>
            </a:r>
            <a:r>
              <a:rPr lang="ru-RU" sz="12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12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силер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2700" y="2891759"/>
            <a:ext cx="2971800" cy="16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Тыва </a:t>
            </a:r>
            <a:r>
              <a:rPr lang="ru-RU" sz="120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Республикада</a:t>
            </a:r>
            <a:r>
              <a:rPr lang="ru-RU" sz="120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левирниё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347 рубль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левирни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чаш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харлаарынга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чедир</a:t>
            </a:r>
            <a:r>
              <a:rPr lang="ru-RU" sz="12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тургузар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670300" y="5938744"/>
            <a:ext cx="335280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Россияныё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Пенсия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фондузунуё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дузазын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бажыёдан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\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нмейн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0563C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200" b="1" u="sng" dirty="0">
                <a:solidFill>
                  <a:srgbClr val="0563C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b="1" u="sng" dirty="0" err="1">
                <a:solidFill>
                  <a:srgbClr val="0563C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pfr</a:t>
            </a:r>
            <a:r>
              <a:rPr lang="ru-RU" sz="1200" b="1" u="sng" dirty="0">
                <a:solidFill>
                  <a:srgbClr val="0563C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b="1" u="sng" dirty="0" err="1">
                <a:solidFill>
                  <a:srgbClr val="0563C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сайт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таварыштыр</a:t>
            </a:r>
            <a:r>
              <a:rPr lang="ru-RU" sz="1200" b="1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 </a:t>
            </a:r>
            <a:r>
              <a:rPr lang="ru-RU" sz="1200" b="1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123826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харлаарынга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чедир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тургузуп</a:t>
            </a:r>
            <a:r>
              <a:rPr lang="ru-RU" sz="12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100" y="892078"/>
            <a:ext cx="3200400" cy="372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50" u="sng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 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х\н\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нден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эгелеп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пеяаныё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нгенинден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ай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эртпээн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Т=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левирниё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ниити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т\ё\н  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х\н\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нден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киирген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чедир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хамаатыга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долузу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-биле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шилчидип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u="sng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</a:t>
            </a:r>
            <a:r>
              <a:rPr lang="ru-RU" sz="1050" u="sng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киирген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х\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нден</a:t>
            </a:r>
            <a:r>
              <a:rPr lang="ru-RU" sz="1050" u="sng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u="sng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эгелеп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-биле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ай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эрткен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соонда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киирген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b="1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50" dirty="0"/>
              <a:t> </a:t>
            </a:r>
            <a:r>
              <a:rPr lang="ru-RU" sz="1050" b="1" dirty="0" err="1">
                <a:solidFill>
                  <a:srgbClr val="0070C0"/>
                </a:solidFill>
                <a:latin typeface="Tuva New" panose="02027200000000000000" pitchFamily="18" charset="0"/>
              </a:rPr>
              <a:t>Дужаар</a:t>
            </a:r>
            <a:r>
              <a:rPr lang="ru-RU" sz="1050" b="1" dirty="0">
                <a:solidFill>
                  <a:srgbClr val="0070C0"/>
                </a:solidFill>
                <a:latin typeface="Tuva New" panose="02027200000000000000" pitchFamily="18" charset="0"/>
              </a:rPr>
              <a:t> </a:t>
            </a:r>
            <a:r>
              <a:rPr lang="ru-RU" sz="1050" b="1" dirty="0" err="1">
                <a:solidFill>
                  <a:srgbClr val="0070C0"/>
                </a:solidFill>
                <a:latin typeface="Tuva New" panose="02027200000000000000" pitchFamily="18" charset="0"/>
              </a:rPr>
              <a:t>документилер</a:t>
            </a:r>
            <a:r>
              <a:rPr lang="ru-RU" sz="1050" b="1" dirty="0">
                <a:solidFill>
                  <a:srgbClr val="0070C0"/>
                </a:solidFill>
                <a:latin typeface="Tuva New" panose="02027200000000000000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uva New" panose="02027200000000000000" pitchFamily="18" charset="0"/>
              </a:rPr>
              <a:t>Ада-</a:t>
            </a:r>
            <a:r>
              <a:rPr lang="ru-RU" sz="1050" dirty="0" err="1" smtClean="0">
                <a:latin typeface="Tuva New" panose="02027200000000000000" pitchFamily="18" charset="0"/>
              </a:rPr>
              <a:t>иени</a:t>
            </a:r>
            <a:r>
              <a:rPr lang="ru-RU" sz="1050" dirty="0" smtClean="0">
                <a:latin typeface="Tuva New" panose="02027200000000000000" pitchFamily="18" charset="0"/>
              </a:rPr>
              <a:t> </a:t>
            </a:r>
            <a:r>
              <a:rPr lang="ru-RU" sz="1050" dirty="0">
                <a:latin typeface="Tuva New" panose="02027200000000000000" pitchFamily="18" charset="0"/>
              </a:rPr>
              <a:t>база </a:t>
            </a:r>
            <a:r>
              <a:rPr lang="ru-RU" sz="1050" dirty="0" err="1">
                <a:latin typeface="Tuva New" panose="02027200000000000000" pitchFamily="18" charset="0"/>
              </a:rPr>
              <a:t>уругну</a:t>
            </a:r>
            <a:r>
              <a:rPr lang="ru-RU" sz="1050" dirty="0">
                <a:latin typeface="Tuva New" panose="02027200000000000000" pitchFamily="18" charset="0"/>
              </a:rPr>
              <a:t> бодун  </a:t>
            </a:r>
            <a:r>
              <a:rPr lang="ru-RU" sz="1050" dirty="0" err="1">
                <a:latin typeface="Tuva New" panose="02027200000000000000" pitchFamily="18" charset="0"/>
              </a:rPr>
              <a:t>болгаш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хамааты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байдалын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бадыткаан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документилер</a:t>
            </a:r>
            <a:r>
              <a:rPr lang="ru-RU" sz="1050" dirty="0">
                <a:latin typeface="Tuva New" panose="02027200000000000000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err="1" smtClean="0">
                <a:latin typeface="Tuva New" panose="02027200000000000000" pitchFamily="18" charset="0"/>
              </a:rPr>
              <a:t>Уругларныё</a:t>
            </a:r>
            <a:r>
              <a:rPr lang="ru-RU" sz="1050" dirty="0" smtClean="0">
                <a:latin typeface="Tuva New" panose="02027200000000000000" pitchFamily="18" charset="0"/>
              </a:rPr>
              <a:t> </a:t>
            </a:r>
            <a:r>
              <a:rPr lang="ru-RU" sz="1050" dirty="0">
                <a:latin typeface="Tuva New" panose="02027200000000000000" pitchFamily="18" charset="0"/>
              </a:rPr>
              <a:t>т=р\т\</a:t>
            </a:r>
            <a:r>
              <a:rPr lang="ru-RU" sz="1050" dirty="0" err="1">
                <a:latin typeface="Tuva New" panose="02027200000000000000" pitchFamily="18" charset="0"/>
              </a:rPr>
              <a:t>нгенин</a:t>
            </a:r>
            <a:r>
              <a:rPr lang="ru-RU" sz="1050" dirty="0">
                <a:latin typeface="Tuva New" panose="02027200000000000000" pitchFamily="18" charset="0"/>
              </a:rPr>
              <a:t> азы </a:t>
            </a:r>
            <a:r>
              <a:rPr lang="ru-RU" sz="1050" dirty="0" err="1">
                <a:latin typeface="Tuva New" panose="02027200000000000000" pitchFamily="18" charset="0"/>
              </a:rPr>
              <a:t>азырап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алганын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бадыткаан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документилер</a:t>
            </a:r>
            <a:r>
              <a:rPr lang="ru-RU" sz="1050" dirty="0">
                <a:latin typeface="Tuva New" panose="02027200000000000000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uva New" panose="02027200000000000000" pitchFamily="18" charset="0"/>
              </a:rPr>
              <a:t>+</a:t>
            </a:r>
            <a:r>
              <a:rPr lang="ru-RU" sz="1050" dirty="0">
                <a:latin typeface="Tuva New" panose="02027200000000000000" pitchFamily="18" charset="0"/>
              </a:rPr>
              <a:t>г-б\</a:t>
            </a:r>
            <a:r>
              <a:rPr lang="ru-RU" sz="1050" dirty="0" err="1">
                <a:latin typeface="Tuva New" panose="02027200000000000000" pitchFamily="18" charset="0"/>
              </a:rPr>
              <a:t>лениё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эрткен</a:t>
            </a:r>
            <a:r>
              <a:rPr lang="ru-RU" sz="1050" dirty="0">
                <a:latin typeface="Tuva New" panose="02027200000000000000" pitchFamily="18" charset="0"/>
              </a:rPr>
              <a:t> 12 айда </a:t>
            </a:r>
            <a:r>
              <a:rPr lang="ru-RU" sz="1050" dirty="0" err="1">
                <a:latin typeface="Tuva New" panose="02027200000000000000" pitchFamily="18" charset="0"/>
              </a:rPr>
              <a:t>орулгазыныё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дугайында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медээ</a:t>
            </a:r>
            <a:r>
              <a:rPr lang="ru-RU" sz="1050" dirty="0">
                <a:latin typeface="Tuva New" panose="02027200000000000000" pitchFamily="18" charset="0"/>
              </a:rPr>
              <a:t>; </a:t>
            </a:r>
            <a:r>
              <a:rPr lang="ru-RU" sz="1050" dirty="0" err="1" smtClean="0">
                <a:latin typeface="Tuva New" panose="02027200000000000000" pitchFamily="18" charset="0"/>
              </a:rPr>
              <a:t>уругнуё</a:t>
            </a:r>
            <a:r>
              <a:rPr lang="ru-RU" sz="1050" dirty="0" smtClean="0">
                <a:latin typeface="Tuva New" panose="02027200000000000000" pitchFamily="18" charset="0"/>
              </a:rPr>
              <a:t> т=р\</a:t>
            </a:r>
            <a:r>
              <a:rPr lang="ru-RU" sz="1050" dirty="0" err="1" smtClean="0">
                <a:latin typeface="Tuva New" panose="02027200000000000000" pitchFamily="18" charset="0"/>
              </a:rPr>
              <a:t>тт</a:t>
            </a:r>
            <a:r>
              <a:rPr lang="ru-RU" sz="1050" dirty="0" smtClean="0">
                <a:latin typeface="Tuva New" panose="02027200000000000000" pitchFamily="18" charset="0"/>
              </a:rPr>
              <a:t>\</a:t>
            </a:r>
            <a:r>
              <a:rPr lang="ru-RU" sz="1050" dirty="0" err="1" smtClean="0">
                <a:latin typeface="Tuva New" panose="02027200000000000000" pitchFamily="18" charset="0"/>
              </a:rPr>
              <a:t>нгениниё</a:t>
            </a:r>
            <a:r>
              <a:rPr lang="ru-RU" sz="1050" dirty="0" smtClean="0">
                <a:latin typeface="Tuva New" panose="02027200000000000000" pitchFamily="18" charset="0"/>
              </a:rPr>
              <a:t>  </a:t>
            </a:r>
            <a:r>
              <a:rPr lang="ru-RU" sz="1050" dirty="0">
                <a:latin typeface="Tuva New" panose="02027200000000000000" pitchFamily="18" charset="0"/>
              </a:rPr>
              <a:t>(</a:t>
            </a:r>
            <a:r>
              <a:rPr lang="ru-RU" sz="1050" dirty="0" err="1">
                <a:latin typeface="Tuva New" panose="02027200000000000000" pitchFamily="18" charset="0"/>
              </a:rPr>
              <a:t>азырап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алган</a:t>
            </a:r>
            <a:r>
              <a:rPr lang="ru-RU" sz="1050" dirty="0">
                <a:latin typeface="Tuva New" panose="02027200000000000000" pitchFamily="18" charset="0"/>
              </a:rPr>
              <a:t>) </a:t>
            </a:r>
            <a:r>
              <a:rPr lang="ru-RU" sz="1050" dirty="0" err="1">
                <a:latin typeface="Tuva New" panose="02027200000000000000" pitchFamily="18" charset="0"/>
              </a:rPr>
              <a:t>дугайында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херечилелдер</a:t>
            </a:r>
            <a:r>
              <a:rPr lang="ru-RU" sz="1050" dirty="0">
                <a:latin typeface="Tuva New" panose="02027200000000000000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err="1" smtClean="0">
                <a:latin typeface="Tuva New" panose="02027200000000000000" pitchFamily="18" charset="0"/>
              </a:rPr>
              <a:t>Банкта</a:t>
            </a:r>
            <a:r>
              <a:rPr lang="ru-RU" sz="1050" dirty="0" smtClean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агар-санын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айыткан</a:t>
            </a:r>
            <a:r>
              <a:rPr lang="ru-RU" sz="1050" dirty="0">
                <a:latin typeface="Tuva New" panose="02027200000000000000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</a:rPr>
              <a:t>шынзылга</a:t>
            </a:r>
            <a:r>
              <a:rPr lang="ru-RU" sz="1050" dirty="0">
                <a:latin typeface="Tuva New" panose="02027200000000000000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65100" y="4437614"/>
            <a:ext cx="3276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err="1" smtClean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Херек</a:t>
            </a:r>
            <a:r>
              <a:rPr lang="ru-RU" sz="1050" dirty="0" smtClean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документилерниё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долу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даёзызын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Россияныё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Пенсия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фондузунуё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u="sng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050" u="sng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050" u="sng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pfr</a:t>
            </a:r>
            <a:r>
              <a:rPr lang="ru-RU" sz="1050" u="sng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050" u="sng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сайтызында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«Жизненные ситуации» 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б=л\</a:t>
            </a:r>
            <a:r>
              <a:rPr lang="ru-RU" sz="1050" dirty="0" err="1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кте</a:t>
            </a:r>
            <a:r>
              <a:rPr lang="ru-RU" sz="1050" dirty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айыткан</a:t>
            </a:r>
            <a:r>
              <a:rPr lang="ru-RU" sz="1050" dirty="0" smtClean="0">
                <a:solidFill>
                  <a:srgbClr val="00B05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100" y="5457825"/>
            <a:ext cx="3200399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Кайнаар</a:t>
            </a: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баарыл</a:t>
            </a: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тургузары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-биле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черинде</a:t>
            </a:r>
            <a:r>
              <a:rPr lang="ru-RU" sz="11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Пенсия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фондузунуё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эргелелинче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киирер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Хоойлу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езугаар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иштинде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сайгарып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к=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ргениниё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соонда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-х=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реёгини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ээзиниё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банкта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агар-санынче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шилчидер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сертификадын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т=р\т\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СНИЛС-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1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алыры</a:t>
            </a:r>
            <a:r>
              <a:rPr lang="ru-RU" sz="11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-биле     </a:t>
            </a:r>
            <a:r>
              <a:rPr lang="ru-RU" sz="11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хары</a:t>
            </a:r>
            <a:r>
              <a:rPr lang="ru-RU" sz="11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угда</a:t>
            </a:r>
            <a:r>
              <a:rPr lang="ru-RU" sz="11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</a:t>
            </a:r>
            <a:r>
              <a:rPr lang="ru-RU" sz="11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киирип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65100" y="4958981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документилер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чыырында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бергедежи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бээр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болзунарза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Пенсия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эргелелиниё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специалистери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силерге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дузаны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кадар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2"/>
            <a:ext cx="10693400" cy="75597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500" y="428626"/>
            <a:ext cx="6096000" cy="86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лелерге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капиталындан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канчаар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тургузуп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бээрил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38225"/>
            <a:ext cx="3429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чылда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ийиги</a:t>
            </a:r>
            <a:r>
              <a:rPr lang="ru-RU" sz="105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пеяазы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т=р\</a:t>
            </a:r>
            <a:r>
              <a:rPr lang="ru-RU" sz="105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5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азырап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алган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лелерге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Пенсия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фондузу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капиталындан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регионунда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чаш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деёнелиниё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хемчээлинге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чорудуп</a:t>
            </a:r>
            <a:r>
              <a:rPr lang="ru-RU" sz="105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27728"/>
            <a:ext cx="3441700" cy="225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дугаар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харлаарынга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чедир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кайы-даа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\еде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киирип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ынчалза-даа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баштайгы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левирниё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хуусаазы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Ол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хуусаа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соонда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билдириишкинни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база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киирер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Бир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капиталы б\д\н\-биле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ажыглаттынган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=г-б\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республикадан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дашкаар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к=же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берген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чаш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харлапкан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таварылгаларда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т=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лелгени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соксадып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кааптар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региондан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хамааржыр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ону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РФ-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субъектизиниё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мурнуку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–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кварталында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лд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\ё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деёнелинге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деёнештирген</a:t>
            </a:r>
            <a:r>
              <a:rPr lang="ru-RU" sz="11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500" y="4743355"/>
            <a:ext cx="2730500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РФ-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ныё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девискээринде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доктаамал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50" b="1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лелер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эргелиг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50" b="1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62625"/>
            <a:ext cx="338477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дугаар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чаш 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иези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Россия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Федерацияныё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хамаатылары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дугаар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чаш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=г-б\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чылдыё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январьныё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соонда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=г-б\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чаёгыс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\н\н\ё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регионунда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к\ш-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1,5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хемчээлинден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к=в\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девес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ужурлуг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0300" y="883307"/>
            <a:ext cx="342900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+г-б\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\н\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онааштыр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орулгазын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канчаар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санаарыл</a:t>
            </a:r>
            <a:r>
              <a:rPr lang="ru-RU" sz="12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200" b="1" dirty="0">
              <a:solidFill>
                <a:srgbClr val="0070C0"/>
              </a:solidFill>
              <a:effectLst/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4100" y="1370877"/>
            <a:ext cx="36576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эргени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тодарадырда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=г-б\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эрткен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 smtClean="0">
              <a:solidFill>
                <a:srgbClr val="000000"/>
              </a:solidFill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12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орулгазыныё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ниити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т\ё\н 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баштай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12-ге, а \н\п </a:t>
            </a:r>
            <a:endParaRPr lang="ru-RU" sz="1050" dirty="0" smtClean="0">
              <a:solidFill>
                <a:srgbClr val="000000"/>
              </a:solidFill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келген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 =г-б\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ннериниё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санынга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дугаар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т=р\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чашты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база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лептер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Бир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лээшкинниё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ёнелинде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\н\п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регионунда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к\ш-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чурттакчы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чоннуё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деёнелиниё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1,5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хемчээлинден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болза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=г-б\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капиталындан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ай-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эргези</a:t>
            </a:r>
            <a:r>
              <a:rPr lang="ru-RU" sz="105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бар.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7500" y="3575910"/>
            <a:ext cx="21336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bg1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ЧУГУЛА Ч//Л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8900" y="3781425"/>
            <a:ext cx="3048000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РФ_ныё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субъектизинде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к\ш-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к\ш-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деёнелиниё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1,5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база 3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кижиден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тургустунган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лелерниё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орулгазыныё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Пенсия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фондузунуё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сайтызында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«Жизненные ситуации»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0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б=л\</a:t>
            </a:r>
            <a:r>
              <a:rPr lang="ru-RU" sz="100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кте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айыткан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70300" y="5135415"/>
            <a:ext cx="3482095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Санаашкын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чорударда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дараазында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орулгазын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к==р (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четпээн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-т=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лд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\ё ада-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иези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четпээн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-т=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лд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\ё ада-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иезиниё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==н\ё </a:t>
            </a:r>
            <a:r>
              <a:rPr lang="ru-RU" sz="10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ээзи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азы ==н\ё </a:t>
            </a:r>
            <a:r>
              <a:rPr lang="ru-RU" sz="1000" dirty="0" err="1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четпээн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</a:t>
            </a:r>
            <a:r>
              <a:rPr lang="ru-RU" sz="1000" dirty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-т=л</a:t>
            </a:r>
            <a:r>
              <a:rPr lang="ru-RU" sz="1000" dirty="0" smtClean="0">
                <a:solidFill>
                  <a:srgbClr val="FF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1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стипендия,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шаёналдары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Пенсиялар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пособиялар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т\р \еде к\ш-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шыдавас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дээш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-х=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реёги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стипендиялар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алиментилер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Эрге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салгакчыларга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пенсия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чыыылдаларыныё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т=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К\р\не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х=й -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ниити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х\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лээлге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чорудуп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турган</a:t>
            </a:r>
            <a:endParaRPr lang="ru-RU" sz="1000" dirty="0" smtClean="0"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 к\р\не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азы 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х=й-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ниити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каттыжыышкыныныё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турган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акшалары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2395" y="200025"/>
            <a:ext cx="3223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Иштики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херектер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оон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эрге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камгалаар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органнар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ажылдакчыларыныё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шериг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албанныгларныё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компенсациязы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хандырылгазы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04099" y="883306"/>
            <a:ext cx="2971799" cy="125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Санаашкынче</a:t>
            </a:r>
            <a:r>
              <a:rPr lang="ru-RU" sz="11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кирбес</a:t>
            </a:r>
            <a:r>
              <a:rPr lang="ru-RU" sz="11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ru-RU" sz="11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Онза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озал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ондак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болганы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дээш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федералдыг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бюджеттен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чаёгыс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угда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материалдыг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дузаламчы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акшалар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банктарда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депозиттерден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бажыё-балгат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ске-даа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нч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\-х=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реёгини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арендага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бергени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дээш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орулгалар</a:t>
            </a:r>
            <a:r>
              <a:rPr lang="ru-RU" sz="10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04099" y="1976944"/>
            <a:ext cx="3289301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+</a:t>
            </a:r>
            <a:r>
              <a:rPr lang="ru-RU" sz="11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г-б\</a:t>
            </a:r>
            <a:r>
              <a:rPr lang="ru-RU" sz="11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11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орулгазын</a:t>
            </a:r>
            <a:r>
              <a:rPr lang="ru-RU" sz="1100" b="1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санаары</a:t>
            </a:r>
            <a:endParaRPr lang="ru-RU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1100" b="1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Чижек</a:t>
            </a:r>
            <a:r>
              <a:rPr lang="ru-RU" sz="1100" b="1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6500" y="2458615"/>
            <a:ext cx="281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Чаданада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чурттап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чоруур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 smtClean="0"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г-б\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авазы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бухгалтер, </a:t>
            </a:r>
            <a:endParaRPr lang="ru-RU" sz="1000" dirty="0" smtClean="0">
              <a:latin typeface="Tuva New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ачазы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электрик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болгаш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оларныё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харлыг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оглу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2018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чылдыё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январьда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100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пеяа</a:t>
            </a:r>
            <a:r>
              <a:rPr lang="ru-RU" sz="10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тор\т\</a:t>
            </a:r>
            <a:r>
              <a:rPr lang="ru-RU" sz="100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нген</a:t>
            </a:r>
            <a:r>
              <a:rPr lang="ru-RU" sz="100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6499" y="3397332"/>
            <a:ext cx="2851379" cy="96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чылда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авазы</a:t>
            </a:r>
            <a:r>
              <a:rPr lang="ru-RU" sz="95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270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муё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ажылдап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алган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(ай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санында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22,5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муё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руб.),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ачазы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360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муё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(ай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санында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муё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руб.).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Оон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95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</a:t>
            </a:r>
            <a:r>
              <a:rPr lang="ru-RU" sz="10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6261098" y="4184132"/>
            <a:ext cx="4114801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0" algn="just">
              <a:lnSpc>
                <a:spcPct val="115000"/>
              </a:lnSpc>
              <a:spcAft>
                <a:spcPts val="0"/>
              </a:spcAft>
            </a:pP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чылда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ниити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630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муё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</a:t>
            </a:r>
            <a:r>
              <a:rPr lang="ru-RU" sz="9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Ону</a:t>
            </a:r>
            <a:r>
              <a:rPr lang="ru-RU" sz="9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баштай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айга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ооё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соонда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кижиге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err="1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улээр</a:t>
            </a:r>
            <a:r>
              <a:rPr lang="ru-RU" sz="9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9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630000:12:</a:t>
            </a:r>
            <a:r>
              <a:rPr lang="ru-RU" sz="9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4=13</a:t>
            </a:r>
            <a:r>
              <a:rPr lang="ru-RU" sz="950" dirty="0" smtClean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 руб. 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айда 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кижи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б\р\з\</a:t>
            </a:r>
            <a:r>
              <a:rPr lang="ru-RU" sz="950" dirty="0" err="1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нге</a:t>
            </a:r>
            <a:r>
              <a:rPr lang="ru-RU" sz="950" dirty="0"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7556498" y="5015907"/>
            <a:ext cx="2819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чылдыё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2-ги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кварталында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Тывада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к\ш-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10168 руб.  К\ш-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15252 руб.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16100" y="5991225"/>
            <a:ext cx="28917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чылда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9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900" dirty="0" err="1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лениё</a:t>
            </a:r>
            <a:r>
              <a:rPr lang="ru-RU" sz="9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чаёгыс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\н\н\ё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орулгазы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13125 рубль </a:t>
            </a:r>
            <a:r>
              <a:rPr lang="ru-RU" sz="9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чылдыё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2-ги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кварталында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Тыва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Республикада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к\ш-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ажыл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кылып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шыдаар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хамаатыныё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эё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деёнелин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катап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рген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15252 рубль)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хемчэлинден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эвээш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болуп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Ынчангаш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=г-б\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капиталындан</a:t>
            </a:r>
            <a:r>
              <a:rPr lang="ru-RU" sz="900" dirty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10347 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рубль 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т\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ён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\г – ТР-да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уругнуё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амыдыраарыныё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адаккы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</a:t>
            </a:r>
            <a:r>
              <a:rPr lang="ru-RU" sz="900" dirty="0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ай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саныныё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акша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т=</a:t>
            </a:r>
            <a:r>
              <a:rPr lang="ru-RU" sz="900" dirty="0" err="1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левирин</a:t>
            </a:r>
            <a:r>
              <a:rPr lang="ru-RU" sz="900" dirty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 </a:t>
            </a:r>
            <a:r>
              <a:rPr lang="ru-RU" sz="900" dirty="0" err="1" smtClean="0">
                <a:solidFill>
                  <a:srgbClr val="0070C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900" dirty="0" smtClean="0">
                <a:solidFill>
                  <a:srgbClr val="000000"/>
                </a:solidFill>
                <a:latin typeface="Tuva New" panose="020272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805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879</Words>
  <Application>Microsoft Office PowerPoint</Application>
  <PresentationFormat>Произвольный</PresentationFormat>
  <Paragraphs>58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Tuva New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Юлия Валерьевна Манчин-оол</cp:lastModifiedBy>
  <cp:revision>59</cp:revision>
  <cp:lastPrinted>2018-01-30T04:27:46Z</cp:lastPrinted>
  <dcterms:created xsi:type="dcterms:W3CDTF">2018-01-19T16:14:56Z</dcterms:created>
  <dcterms:modified xsi:type="dcterms:W3CDTF">2018-01-30T04:28:00Z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